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271" r:id="rId2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=""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=""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=""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=""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=""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=""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=""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=""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=""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=""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=""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=""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=""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=""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=""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=""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=""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=""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=""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=""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=""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=""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=""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=""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=""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=""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=""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=""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=""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=""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=""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=""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=""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=""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=""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=""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=""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=""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=""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=""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=""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=""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E3A22C8-6F2C-1CDE-8309-91BEE025D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=""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=""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=""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="" xmlns:a16="http://schemas.microsoft.com/office/drawing/2014/main" id="{AB86DE8E-78DF-CA66-5AED-C7FF0CCF03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=""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=""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=""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=""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=""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=""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=""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=""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=""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=""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=""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=""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=""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0" y="1154773"/>
            <a:ext cx="7121861" cy="36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JAVASCRIPT(ES6)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SQL(PostgreSQL)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err="1"/>
              <a:t>Springboot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=""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=""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764782"/>
            <a:ext cx="10906812" cy="59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9222</TotalTime>
  <Words>550</Words>
  <Application>Microsoft Office PowerPoint</Application>
  <PresentationFormat>와이드스크린</PresentationFormat>
  <Paragraphs>182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 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34</cp:revision>
  <dcterms:created xsi:type="dcterms:W3CDTF">2022-09-18T03:26:07Z</dcterms:created>
  <dcterms:modified xsi:type="dcterms:W3CDTF">2022-10-13T00:52:35Z</dcterms:modified>
</cp:coreProperties>
</file>